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82D7-A2B2-4844-8FE0-F8A61C9F23B6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DEB-F0E0-4107-B39C-74598BE1B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82D7-A2B2-4844-8FE0-F8A61C9F23B6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DEB-F0E0-4107-B39C-74598BE1B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82D7-A2B2-4844-8FE0-F8A61C9F23B6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DEB-F0E0-4107-B39C-74598BE1B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82D7-A2B2-4844-8FE0-F8A61C9F23B6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DEB-F0E0-4107-B39C-74598BE1B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82D7-A2B2-4844-8FE0-F8A61C9F23B6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DEB-F0E0-4107-B39C-74598BE1B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82D7-A2B2-4844-8FE0-F8A61C9F23B6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DEB-F0E0-4107-B39C-74598BE1B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82D7-A2B2-4844-8FE0-F8A61C9F23B6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DEB-F0E0-4107-B39C-74598BE1B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82D7-A2B2-4844-8FE0-F8A61C9F23B6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DEB-F0E0-4107-B39C-74598BE1B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82D7-A2B2-4844-8FE0-F8A61C9F23B6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DEB-F0E0-4107-B39C-74598BE1B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82D7-A2B2-4844-8FE0-F8A61C9F23B6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DEB-F0E0-4107-B39C-74598BE1B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82D7-A2B2-4844-8FE0-F8A61C9F23B6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DEB-F0E0-4107-B39C-74598BE1B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982D7-A2B2-4844-8FE0-F8A61C9F23B6}" type="datetimeFigureOut">
              <a:rPr lang="ru-RU" smtClean="0"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A4DEB-F0E0-4107-B39C-74598BE1BD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&#1055;&#1091;&#1092;&#1080;&#1082;\Downloads\mmmmmm.mp3" TargetMode="Externa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07704" y="476672"/>
            <a:ext cx="568863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lonna MT" pitchFamily="82" charset="0"/>
              </a:rPr>
              <a:t>Guinea</a:t>
            </a:r>
            <a:endParaRPr lang="ru-RU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" name="mmmmmm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251520" y="18864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34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79912" y="548680"/>
            <a:ext cx="160928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55000" endA="50" endPos="85000" dir="5400000" sy="-100000" algn="bl" rotWithShape="0"/>
                </a:effectLst>
                <a:latin typeface="Colonna MT" pitchFamily="82" charset="0"/>
              </a:rPr>
              <a:t>Food</a:t>
            </a:r>
            <a:endParaRPr lang="ru-RU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  <p:pic>
        <p:nvPicPr>
          <p:cNvPr id="5" name="Рисунок 4" descr="mjaso4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67840">
            <a:off x="5292080" y="1844824"/>
            <a:ext cx="3356091" cy="25170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6516216" y="4941168"/>
            <a:ext cx="1872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lonna MT" pitchFamily="82" charset="0"/>
              </a:rPr>
              <a:t>What do poor people eat</a:t>
            </a:r>
            <a:endParaRPr lang="ru-RU" sz="2800" dirty="0"/>
          </a:p>
        </p:txBody>
      </p:sp>
      <p:pic>
        <p:nvPicPr>
          <p:cNvPr id="7" name="Рисунок 6" descr="99802176_food_246820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03986">
            <a:off x="430081" y="1833189"/>
            <a:ext cx="3971608" cy="26456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475656" y="5229200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lonna MT" pitchFamily="82" charset="0"/>
              </a:rPr>
              <a:t>What do wealthy people eat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88640"/>
            <a:ext cx="749456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lonna MT" pitchFamily="82" charset="0"/>
              </a:rPr>
              <a:t>ATTRACTIONS OF GUINEA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Рисунок 4" descr="konak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988840"/>
            <a:ext cx="2667000" cy="3562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395536" y="580526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olonna MT" pitchFamily="82" charset="0"/>
              </a:rPr>
              <a:t>Rue du Niger</a:t>
            </a:r>
            <a:endParaRPr lang="ru-RU" sz="2800" dirty="0"/>
          </a:p>
        </p:txBody>
      </p:sp>
      <p:pic>
        <p:nvPicPr>
          <p:cNvPr id="7" name="Рисунок 6" descr="futa_dgall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2348880"/>
            <a:ext cx="4536504" cy="29281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4355976" y="5445224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lonna MT" pitchFamily="82" charset="0"/>
              </a:rPr>
              <a:t>Fouta Djallon plateau </a:t>
            </a:r>
            <a:endParaRPr lang="ru-RU" sz="24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21</Words>
  <Application>Microsoft Office PowerPoint</Application>
  <PresentationFormat>Экран (4:3)</PresentationFormat>
  <Paragraphs>7</Paragraphs>
  <Slides>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Полина</dc:creator>
  <cp:lastModifiedBy>Полина</cp:lastModifiedBy>
  <cp:revision>8</cp:revision>
  <dcterms:created xsi:type="dcterms:W3CDTF">2013-12-19T16:47:10Z</dcterms:created>
  <dcterms:modified xsi:type="dcterms:W3CDTF">2013-12-19T18:07:13Z</dcterms:modified>
</cp:coreProperties>
</file>