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</p:sldIdLst>
  <p:sldSz cx="6858000" cy="9906000" type="A4"/>
  <p:notesSz cx="6858000" cy="9144000"/>
  <p:defaultTextStyle>
    <a:defPPr>
      <a:defRPr lang="ru-RU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7" autoAdjust="0"/>
  </p:normalViewPr>
  <p:slideViewPr>
    <p:cSldViewPr>
      <p:cViewPr varScale="1">
        <p:scale>
          <a:sx n="56" d="100"/>
          <a:sy n="56" d="100"/>
        </p:scale>
        <p:origin x="804" y="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EBD2-7743-4E36-98C8-AD3D62C5E60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653A-62BA-4EA1-8A3E-4F6FED262F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minprosvet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28464"/>
            <a:ext cx="6172200" cy="25202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Отчет ОУ№553</a:t>
            </a:r>
            <a:b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1 сентября 2020 года </a:t>
            </a:r>
            <a:r>
              <a:rPr lang="ru-RU" sz="2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- </a:t>
            </a:r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Всероссийский открытый урок «</a:t>
            </a:r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Помнить - значит знать», </a:t>
            </a:r>
            <a:r>
              <a:rPr lang="ru-RU" sz="2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посвященный 75-летию Победы </a:t>
            </a:r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  <a:t>в Великой Отечественной войне 1941-1945 годов.</a:t>
            </a:r>
            <a:b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306703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6712" y="6546292"/>
            <a:ext cx="5678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59" y="6177136"/>
            <a:ext cx="5877881" cy="3250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2594" r="1274" b="16532"/>
          <a:stretch/>
        </p:blipFill>
        <p:spPr>
          <a:xfrm>
            <a:off x="1021668" y="3179018"/>
            <a:ext cx="481466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8403"/>
            <a:ext cx="6172200" cy="928174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Всероссийский открытый урок «Помнить - значит знать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40" y="1309110"/>
            <a:ext cx="3024336" cy="2421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361" y="6949953"/>
            <a:ext cx="3344389" cy="2510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05" y="4341591"/>
            <a:ext cx="2765190" cy="20738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1" y="6676650"/>
            <a:ext cx="3488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Трансляция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Всероссийского открытого урока проводилась на официальной странице Министерства просвещения Российской Федерации в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 сети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https://vk.com/minprosvet.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7890" y="1173972"/>
            <a:ext cx="3620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2020 года в День знаний в школе прошёл Всероссийский открытый онлайн-урок "Помнить – значит знать", посвященный 75-летию Победы в Великой Отечественной войне 1941-1945 годов с участием Президента Российской Федерации Владимира Путина.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"/>
            <a:ext cx="6172200" cy="1136575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Всероссийский открытый урок «Помнить - значит знать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403" b="63998"/>
          <a:stretch/>
        </p:blipFill>
        <p:spPr>
          <a:xfrm>
            <a:off x="188640" y="7693009"/>
            <a:ext cx="4472729" cy="21173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36576"/>
            <a:ext cx="3625882" cy="2719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1" t="6688" r="649" b="71262"/>
          <a:stretch/>
        </p:blipFill>
        <p:spPr>
          <a:xfrm>
            <a:off x="2924944" y="6105128"/>
            <a:ext cx="3744416" cy="2016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2900" y="4033247"/>
            <a:ext cx="6172200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Урок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патриотизма и духовно-нравственного развития обучающихся. Сегодня самая главная задача – сохранить историческую память о героическом подвиге советского народа, о его единстве перед лицом неприятеля, создать условия для воспитания у обучающихся патриотических чувств к Родине, гордости за героическое прошлое нашей страны, уважения к участникам Великой Отечественной войны. Обо всем этом и шла речь на первом уроке 1 сентября. Мы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помним!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гордимся!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66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37</Words>
  <Application>Microsoft Office PowerPoint</Application>
  <PresentationFormat>Лист A4 (210x297 мм)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Тема Office</vt:lpstr>
      <vt:lpstr> Отчет ОУ№553  1 сентября 2020 года -  Всероссийский открытый урок «Помнить - значит знать», посвященный 75-летию Победы в Великой Отечественной войне 1941-1945 годов. </vt:lpstr>
      <vt:lpstr>Всероссийский открытый урок «Помнить - значит знать»</vt:lpstr>
      <vt:lpstr>Всероссийский открытый урок «Помнить - значит знать»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EXPERT</cp:lastModifiedBy>
  <cp:revision>74</cp:revision>
  <dcterms:created xsi:type="dcterms:W3CDTF">2014-11-19T07:41:49Z</dcterms:created>
  <dcterms:modified xsi:type="dcterms:W3CDTF">2020-09-07T20:30:39Z</dcterms:modified>
</cp:coreProperties>
</file>