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BE0F-FA04-4B86-B95E-4A1259B130B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E288-63E6-4D2A-A85B-1B40A5446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BE0F-FA04-4B86-B95E-4A1259B130B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E288-63E6-4D2A-A85B-1B40A5446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BE0F-FA04-4B86-B95E-4A1259B130B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E288-63E6-4D2A-A85B-1B40A5446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BE0F-FA04-4B86-B95E-4A1259B130B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E288-63E6-4D2A-A85B-1B40A5446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BE0F-FA04-4B86-B95E-4A1259B130B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E288-63E6-4D2A-A85B-1B40A5446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BE0F-FA04-4B86-B95E-4A1259B130B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E288-63E6-4D2A-A85B-1B40A5446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BE0F-FA04-4B86-B95E-4A1259B130B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E288-63E6-4D2A-A85B-1B40A5446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BE0F-FA04-4B86-B95E-4A1259B130B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E288-63E6-4D2A-A85B-1B40A5446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BE0F-FA04-4B86-B95E-4A1259B130B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E288-63E6-4D2A-A85B-1B40A5446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BE0F-FA04-4B86-B95E-4A1259B130B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E288-63E6-4D2A-A85B-1B40A5446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BE0F-FA04-4B86-B95E-4A1259B130B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E288-63E6-4D2A-A85B-1B40A54460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BE0F-FA04-4B86-B95E-4A1259B130B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AE288-63E6-4D2A-A85B-1B40A54460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643866" cy="1143007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Segoe Script" pitchFamily="34" charset="0"/>
                <a:cs typeface="Kartika" pitchFamily="18" charset="0"/>
              </a:rPr>
              <a:t>Caribbean islands.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Segoe Script" pitchFamily="34" charset="0"/>
                <a:cs typeface="Kartika" pitchFamily="18" charset="0"/>
              </a:rPr>
              <a:t>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Segoe Script" pitchFamily="34" charset="0"/>
                <a:cs typeface="Kartika" pitchFamily="18" charset="0"/>
              </a:rPr>
              <a:t>Cuba 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Segoe Script" pitchFamily="34" charset="0"/>
              <a:cs typeface="Kartik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857364"/>
            <a:ext cx="7072362" cy="37099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ку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500174"/>
            <a:ext cx="6453206" cy="51625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357826"/>
            <a:ext cx="8715436" cy="13573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Bookman Old Style" pitchFamily="18" charset="0"/>
              </a:rPr>
              <a:t>National drinks are Cuban rum and numerous cocktails based on it: </a:t>
            </a:r>
            <a:r>
              <a:rPr lang="en-US" sz="2400" dirty="0" err="1">
                <a:solidFill>
                  <a:srgbClr val="7030A0"/>
                </a:solidFill>
                <a:latin typeface="Bookman Old Style" pitchFamily="18" charset="0"/>
              </a:rPr>
              <a:t>Mojito</a:t>
            </a:r>
            <a:r>
              <a:rPr lang="en-US" sz="2400" dirty="0">
                <a:solidFill>
                  <a:srgbClr val="7030A0"/>
                </a:solidFill>
                <a:latin typeface="Bookman Old Style" pitchFamily="18" charset="0"/>
              </a:rPr>
              <a:t>, Cuba </a:t>
            </a:r>
            <a:r>
              <a:rPr lang="en-US" sz="2400" dirty="0" err="1">
                <a:solidFill>
                  <a:srgbClr val="7030A0"/>
                </a:solidFill>
                <a:latin typeface="Bookman Old Style" pitchFamily="18" charset="0"/>
              </a:rPr>
              <a:t>Libre</a:t>
            </a:r>
            <a:r>
              <a:rPr lang="en-US" sz="2400" dirty="0">
                <a:solidFill>
                  <a:srgbClr val="7030A0"/>
                </a:solidFill>
                <a:latin typeface="Bookman Old Style" pitchFamily="18" charset="0"/>
              </a:rPr>
              <a:t>, Daiquiri and many others.</a:t>
            </a:r>
            <a:endParaRPr lang="ru-RU" sz="24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коктейл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28"/>
            <a:ext cx="6414690" cy="47863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643866" cy="1143007"/>
          </a:xfrm>
        </p:spPr>
        <p:txBody>
          <a:bodyPr>
            <a:normAutofit/>
          </a:bodyPr>
          <a:lstStyle/>
          <a:p>
            <a:endParaRPr lang="ru-RU" sz="5400" dirty="0">
              <a:solidFill>
                <a:schemeClr val="accent1">
                  <a:lumMod val="50000"/>
                </a:schemeClr>
              </a:solidFill>
              <a:latin typeface="Segoe Script" pitchFamily="34" charset="0"/>
              <a:cs typeface="Kartik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286364"/>
            <a:ext cx="8501090" cy="157163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ookman Old Style" pitchFamily="18" charset="0"/>
              </a:rPr>
              <a:t>Restaurants and cafes are only situated in big cities like Havana and Santiago de Cuba. </a:t>
            </a: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куб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57166"/>
            <a:ext cx="6858048" cy="45674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643866" cy="1143007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Segoe Script" pitchFamily="34" charset="0"/>
              <a:cs typeface="Kartik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00702"/>
            <a:ext cx="8929718" cy="135729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Bookman Old Style" pitchFamily="18" charset="0"/>
              </a:rPr>
              <a:t>Caribbean islands (also called West-India) are a group of islands, which is situated between North America and South America and washed by Caribbean </a:t>
            </a:r>
            <a:r>
              <a:rPr lang="en-US" sz="2000" dirty="0" smtClean="0">
                <a:solidFill>
                  <a:srgbClr val="7030A0"/>
                </a:solidFill>
                <a:latin typeface="Bookman Old Style" pitchFamily="18" charset="0"/>
              </a:rPr>
              <a:t>Sea, North Atlantic Ocean and Gulf of Mexico. </a:t>
            </a:r>
            <a:r>
              <a:rPr lang="en-US" sz="2000" dirty="0">
                <a:solidFill>
                  <a:srgbClr val="7030A0"/>
                </a:solidFill>
                <a:latin typeface="Bookman Old Style" pitchFamily="18" charset="0"/>
              </a:rPr>
              <a:t>The surface of all the islands is 244,890 km ². </a:t>
            </a:r>
            <a:endParaRPr lang="ru-RU" sz="2000" dirty="0">
              <a:solidFill>
                <a:srgbClr val="7030A0"/>
              </a:solidFill>
              <a:latin typeface="Bookman Old Style" pitchFamily="18" charset="0"/>
            </a:endParaRPr>
          </a:p>
          <a:p>
            <a:endParaRPr lang="ru-RU" sz="2800" dirty="0"/>
          </a:p>
        </p:txBody>
      </p:sp>
      <p:pic>
        <p:nvPicPr>
          <p:cNvPr id="5" name="Рисунок 4" descr="caribskie_ostrova_na_kar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71" y="357166"/>
            <a:ext cx="8096307" cy="4857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429216"/>
            <a:ext cx="8358246" cy="142878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Bookman Old Style" pitchFamily="18" charset="0"/>
              </a:rPr>
              <a:t>Republic of </a:t>
            </a:r>
            <a:r>
              <a:rPr lang="en-US" sz="2000" dirty="0" smtClean="0">
                <a:solidFill>
                  <a:srgbClr val="7030A0"/>
                </a:solidFill>
                <a:latin typeface="Bookman Old Style" pitchFamily="18" charset="0"/>
              </a:rPr>
              <a:t>Cuba </a:t>
            </a:r>
            <a:r>
              <a:rPr lang="en-US" sz="2000" dirty="0">
                <a:solidFill>
                  <a:srgbClr val="7030A0"/>
                </a:solidFill>
                <a:latin typeface="Bookman Old Style" pitchFamily="18" charset="0"/>
              </a:rPr>
              <a:t>is situated on the Cuba </a:t>
            </a:r>
            <a:r>
              <a:rPr lang="en-US" sz="2000" dirty="0" smtClean="0">
                <a:solidFill>
                  <a:srgbClr val="7030A0"/>
                </a:solidFill>
                <a:latin typeface="Bookman Old Style" pitchFamily="18" charset="0"/>
              </a:rPr>
              <a:t>island</a:t>
            </a:r>
            <a:r>
              <a:rPr lang="ru-RU" sz="2000" dirty="0" smtClean="0">
                <a:solidFill>
                  <a:srgbClr val="7030A0"/>
                </a:solidFill>
                <a:latin typeface="Bookman Old Style" pitchFamily="18" charset="0"/>
              </a:rPr>
              <a:t>,</a:t>
            </a:r>
            <a:r>
              <a:rPr lang="en-US" sz="2000" dirty="0" smtClean="0">
                <a:solidFill>
                  <a:srgbClr val="7030A0"/>
                </a:solidFill>
                <a:latin typeface="Bookman Old Style" pitchFamily="18" charset="0"/>
              </a:rPr>
              <a:t>which is </a:t>
            </a:r>
            <a:r>
              <a:rPr lang="en-US" sz="2000" dirty="0">
                <a:solidFill>
                  <a:srgbClr val="7030A0"/>
                </a:solidFill>
                <a:latin typeface="Bookman Old Style" pitchFamily="18" charset="0"/>
              </a:rPr>
              <a:t>the biggest of Caribbean islands. </a:t>
            </a:r>
            <a:r>
              <a:rPr lang="en-US" sz="2000" dirty="0" smtClean="0">
                <a:solidFill>
                  <a:srgbClr val="7030A0"/>
                </a:solidFill>
                <a:latin typeface="Bookman Old Style" pitchFamily="18" charset="0"/>
              </a:rPr>
              <a:t>Unofficial </a:t>
            </a:r>
            <a:r>
              <a:rPr lang="en-US" sz="2000" dirty="0">
                <a:solidFill>
                  <a:srgbClr val="7030A0"/>
                </a:solidFill>
                <a:latin typeface="Bookman Old Style" pitchFamily="18" charset="0"/>
              </a:rPr>
              <a:t>name of this country is Island of liberty.</a:t>
            </a:r>
            <a:endParaRPr lang="ru-RU" sz="2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Прогулка_на_автомобиле,_Куб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57166"/>
            <a:ext cx="6143668" cy="48743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643866" cy="1143007"/>
          </a:xfrm>
        </p:spPr>
        <p:txBody>
          <a:bodyPr>
            <a:normAutofit/>
          </a:bodyPr>
          <a:lstStyle/>
          <a:p>
            <a:endParaRPr lang="ru-RU" sz="5400" dirty="0">
              <a:solidFill>
                <a:schemeClr val="accent1">
                  <a:lumMod val="50000"/>
                </a:schemeClr>
              </a:solidFill>
              <a:latin typeface="Segoe Script" pitchFamily="34" charset="0"/>
              <a:cs typeface="Kartik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357826"/>
            <a:ext cx="8143932" cy="128588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Bookman Old Style" pitchFamily="18" charset="0"/>
              </a:rPr>
              <a:t>There are numerous gorgeous beaches, so tourism widely developed. The main resorts are </a:t>
            </a:r>
            <a:r>
              <a:rPr lang="en-US" sz="2000" dirty="0" err="1">
                <a:solidFill>
                  <a:srgbClr val="7030A0"/>
                </a:solidFill>
                <a:latin typeface="Bookman Old Style" pitchFamily="18" charset="0"/>
              </a:rPr>
              <a:t>Varadero</a:t>
            </a:r>
            <a:r>
              <a:rPr lang="en-US" sz="2000" dirty="0">
                <a:solidFill>
                  <a:srgbClr val="7030A0"/>
                </a:solidFill>
                <a:latin typeface="Bookman Old Style" pitchFamily="18" charset="0"/>
              </a:rPr>
              <a:t>, Holguin, Santa Maria del </a:t>
            </a:r>
            <a:r>
              <a:rPr lang="en-US" sz="2000" dirty="0" smtClean="0">
                <a:solidFill>
                  <a:srgbClr val="7030A0"/>
                </a:solidFill>
                <a:latin typeface="Bookman Old Style" pitchFamily="18" charset="0"/>
              </a:rPr>
              <a:t>Mar.</a:t>
            </a:r>
            <a:endParaRPr lang="ru-RU" sz="2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пляж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7812071" cy="48434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786454"/>
            <a:ext cx="7072362" cy="57150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Cuban currency is peso.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кубинский пес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71480"/>
            <a:ext cx="6230779" cy="46434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643866" cy="1143007"/>
          </a:xfrm>
        </p:spPr>
        <p:txBody>
          <a:bodyPr>
            <a:normAutofit/>
          </a:bodyPr>
          <a:lstStyle/>
          <a:p>
            <a:endParaRPr lang="ru-RU" sz="5400" dirty="0">
              <a:solidFill>
                <a:schemeClr val="accent1">
                  <a:lumMod val="50000"/>
                </a:schemeClr>
              </a:solidFill>
              <a:latin typeface="Segoe Script" pitchFamily="34" charset="0"/>
              <a:cs typeface="Kartik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143512"/>
            <a:ext cx="8501090" cy="1500198"/>
          </a:xfrm>
        </p:spPr>
        <p:txBody>
          <a:bodyPr/>
          <a:lstStyle/>
          <a:p>
            <a:r>
              <a:rPr lang="en-US" sz="2000" dirty="0">
                <a:solidFill>
                  <a:srgbClr val="7030A0"/>
                </a:solidFill>
                <a:latin typeface="Bookman Old Style" pitchFamily="18" charset="0"/>
              </a:rPr>
              <a:t>Cuban population is 11.4 million people. Cubans make up 95%. In turn, they are divided into Creole (descendants of Spaniards and other European settlers, approximately 65%), mulattos and blacks.</a:t>
            </a:r>
            <a:endParaRPr lang="ru-RU" sz="2000" dirty="0">
              <a:solidFill>
                <a:srgbClr val="7030A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кубине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290"/>
            <a:ext cx="7286676" cy="48547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убин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82" y="285728"/>
            <a:ext cx="3571900" cy="2857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Рисунок 7" descr="кубин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786057"/>
            <a:ext cx="4786346" cy="38564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Рисунок 5" descr="кубинка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7" y="214290"/>
            <a:ext cx="2726071" cy="40891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572140"/>
            <a:ext cx="7072362" cy="78581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7030A0"/>
                </a:solidFill>
                <a:latin typeface="Bookman Old Style" pitchFamily="18" charset="0"/>
              </a:rPr>
              <a:t>After lunch, Cubans have a siesta. Almost all shops are closed at this time.</a:t>
            </a:r>
            <a:endParaRPr lang="ru-RU" sz="2400" dirty="0">
              <a:solidFill>
                <a:srgbClr val="7030A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sie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00042"/>
            <a:ext cx="6072230" cy="45541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643866" cy="1143007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Bookman Old Style" pitchFamily="18" charset="0"/>
              </a:rPr>
              <a:t>Cuisine </a:t>
            </a:r>
            <a:br>
              <a:rPr lang="en-US" sz="5400" dirty="0">
                <a:solidFill>
                  <a:srgbClr val="7030A0"/>
                </a:solidFill>
                <a:latin typeface="Bookman Old Style" pitchFamily="18" charset="0"/>
              </a:rPr>
            </a:br>
            <a:endParaRPr lang="ru-RU" sz="5400" dirty="0">
              <a:solidFill>
                <a:srgbClr val="7030A0"/>
              </a:solidFill>
              <a:latin typeface="Bookman Old Style" pitchFamily="18" charset="0"/>
              <a:cs typeface="Kartik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572140"/>
            <a:ext cx="8643998" cy="92391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Bookman Old Style" pitchFamily="18" charset="0"/>
              </a:rPr>
              <a:t>Main ingredients are pork and chicken cooked in various ways. Lobster with lemon, a dish of crocodile or turtle meat, turtle eggs are also worth trying. Cubans always drink very strong and sweet coffee.</a:t>
            </a:r>
            <a:endParaRPr lang="ru-RU" sz="2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кух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686341"/>
            <a:ext cx="6000792" cy="48241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239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Caribbean islands. Cuba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Cuisine 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Caribbean islands. Cuba</dc:title>
  <dc:creator>Лера</dc:creator>
  <cp:lastModifiedBy>Лера</cp:lastModifiedBy>
  <cp:revision>9</cp:revision>
  <dcterms:created xsi:type="dcterms:W3CDTF">2013-10-10T17:15:17Z</dcterms:created>
  <dcterms:modified xsi:type="dcterms:W3CDTF">2013-10-10T18:13:14Z</dcterms:modified>
</cp:coreProperties>
</file>