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6858000" cy="9906000" type="A4"/>
  <p:notesSz cx="6858000" cy="9144000"/>
  <p:defaultTextStyle>
    <a:defPPr>
      <a:defRPr lang="ru-RU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7" autoAdjust="0"/>
  </p:normalViewPr>
  <p:slideViewPr>
    <p:cSldViewPr>
      <p:cViewPr varScale="1">
        <p:scale>
          <a:sx n="60" d="100"/>
          <a:sy n="60" d="100"/>
        </p:scale>
        <p:origin x="1962" y="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4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8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8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6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2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0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6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2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4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1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3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EBD2-7743-4E36-98C8-AD3D62C5E60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3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3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Чайная церемония.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Китай.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3" y="2311400"/>
            <a:ext cx="4902993" cy="653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93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23 февраля – сюрприз для мальчиков</a:t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8" y="2360712"/>
            <a:ext cx="3833812" cy="612068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Девичья часть команды «</a:t>
            </a:r>
            <a:r>
              <a:rPr lang="ru-RU" dirty="0" err="1" smtClean="0"/>
              <a:t>Драккар</a:t>
            </a:r>
            <a:r>
              <a:rPr lang="ru-RU" dirty="0" smtClean="0"/>
              <a:t>» решила подготовить сюрприз для мальчиков нашего 10 б класса.</a:t>
            </a:r>
          </a:p>
          <a:p>
            <a:r>
              <a:rPr lang="ru-RU" dirty="0" smtClean="0"/>
              <a:t>Чайная церемония… Романтично! В Китае – это целое искусство. Действо неспешно и может продолжаться 2-2,5 часа. Говорят, что «путь чая и </a:t>
            </a:r>
            <a:r>
              <a:rPr lang="ru-RU" dirty="0" err="1" smtClean="0"/>
              <a:t>дао</a:t>
            </a:r>
            <a:r>
              <a:rPr lang="ru-RU" dirty="0" smtClean="0"/>
              <a:t> один», т.е. это не просто чаепитие, а еще и особая философия.</a:t>
            </a:r>
          </a:p>
          <a:p>
            <a:r>
              <a:rPr lang="ru-RU" dirty="0" smtClean="0"/>
              <a:t>Мы подобрали специальную посуду и хороший чай, подготовили наряды и прически ведущих в китайском стиле.</a:t>
            </a:r>
          </a:p>
          <a:p>
            <a:r>
              <a:rPr lang="ru-RU" dirty="0" smtClean="0"/>
              <a:t>Итак, сперва необходимо прогреть посуду, а потом начинается «знакомство с чаем»: в специальной коробочке сухой чай передается всем гостям, чтобы они рассмотрели чайный лист и вдохнули его аромат.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Как это нужно делать по-китайски?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06" y="2648744"/>
            <a:ext cx="383381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Затем наступает ответственный момент – заваривание чая. Для этого используют особую фарфоровую чашечку с крышкой. Готовый чай сливают в кувшинчик, который называется «сосуд справедливости», т.к. теперь каждый гость получит напиток одинакового цвета, вкуса и крепости.</a:t>
            </a:r>
          </a:p>
          <a:p>
            <a:r>
              <a:rPr lang="ru-RU" dirty="0" smtClean="0"/>
              <a:t> Чай разливаем в маленькие фарфоровые чашечки и подаем участникам церемонии. </a:t>
            </a:r>
          </a:p>
          <a:p>
            <a:r>
              <a:rPr lang="ru-RU" dirty="0" smtClean="0"/>
              <a:t>Угощаясь, каждый говорит добрые слова о чае и хозяевах.</a:t>
            </a:r>
          </a:p>
          <a:p>
            <a:r>
              <a:rPr lang="ru-RU" dirty="0" smtClean="0"/>
              <a:t>К чаю не принято что-то подавать, но иногда церемонию заканчивают лакомством – маленькими пирожными из рисовой муки – «Мочу».</a:t>
            </a:r>
          </a:p>
          <a:p>
            <a:r>
              <a:rPr lang="ru-RU" dirty="0" smtClean="0"/>
              <a:t>Все благодарят чайного мастера.</a:t>
            </a:r>
          </a:p>
          <a:p>
            <a:r>
              <a:rPr lang="ru-RU" dirty="0" smtClean="0"/>
              <a:t>*** Использовались материалы группы «Чайный мастер», «Чайный клуб» и сайта «Чай </a:t>
            </a:r>
            <a:r>
              <a:rPr lang="ru-RU" dirty="0" err="1" smtClean="0"/>
              <a:t>ине</a:t>
            </a:r>
            <a:r>
              <a:rPr lang="ru-RU" smtClean="0"/>
              <a:t> чай»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55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237</Words>
  <Application>Microsoft Office PowerPoint</Application>
  <PresentationFormat>Лист A4 (210x297 мм)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Чайная церемония. Китай.</vt:lpstr>
      <vt:lpstr>23 февраля – сюрприз для мальчиков </vt:lpstr>
      <vt:lpstr>Как это нужно делать по-китайски?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teacher</cp:lastModifiedBy>
  <cp:revision>19</cp:revision>
  <dcterms:created xsi:type="dcterms:W3CDTF">2014-11-19T07:41:49Z</dcterms:created>
  <dcterms:modified xsi:type="dcterms:W3CDTF">2017-02-27T12:41:27Z</dcterms:modified>
</cp:coreProperties>
</file>