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58658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                     </a:t>
            </a:r>
            <a:r>
              <a:rPr lang="ru-RU" sz="2800" dirty="0" smtClean="0"/>
              <a:t>                        Ученик 4 </a:t>
            </a:r>
            <a:r>
              <a:rPr lang="en-US" sz="2800" dirty="0" smtClean="0"/>
              <a:t>“</a:t>
            </a:r>
            <a:r>
              <a:rPr lang="ru-RU" sz="2800" dirty="0" smtClean="0"/>
              <a:t>Б</a:t>
            </a:r>
            <a:r>
              <a:rPr lang="en-US" sz="2800" dirty="0" smtClean="0"/>
              <a:t>”</a:t>
            </a:r>
            <a:r>
              <a:rPr lang="ru-RU" sz="2800" dirty="0" smtClean="0"/>
              <a:t> класса</a:t>
            </a:r>
          </a:p>
          <a:p>
            <a:r>
              <a:rPr lang="en-US" sz="2800" dirty="0" smtClean="0"/>
              <a:t>                                                         </a:t>
            </a:r>
            <a:r>
              <a:rPr lang="ru-RU" sz="2800" dirty="0" smtClean="0"/>
              <a:t>Школы №</a:t>
            </a:r>
            <a:r>
              <a:rPr lang="en-US" sz="2800" dirty="0" smtClean="0"/>
              <a:t>553</a:t>
            </a:r>
            <a:r>
              <a:rPr lang="ru-RU" sz="2800" dirty="0" smtClean="0"/>
              <a:t> 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ru-RU" sz="2800" dirty="0" smtClean="0"/>
              <a:t>                                                   Соловьев Роман</a:t>
            </a:r>
            <a:r>
              <a:rPr lang="ru-RU" sz="2800" dirty="0" smtClean="0"/>
              <a:t>                       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Творческая работа по теме: </a:t>
            </a:r>
            <a:r>
              <a:rPr lang="en-US" dirty="0" smtClean="0">
                <a:solidFill>
                  <a:srgbClr val="92D050"/>
                </a:solidFill>
              </a:rPr>
              <a:t>“</a:t>
            </a:r>
            <a:r>
              <a:rPr lang="ru-RU" dirty="0" smtClean="0">
                <a:solidFill>
                  <a:srgbClr val="92D050"/>
                </a:solidFill>
              </a:rPr>
              <a:t>Повесть СОвременных лет</a:t>
            </a:r>
            <a:r>
              <a:rPr lang="en-US" dirty="0" smtClean="0">
                <a:solidFill>
                  <a:srgbClr val="92D050"/>
                </a:solidFill>
              </a:rPr>
              <a:t>”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u="sng" dirty="0" smtClean="0">
                <a:solidFill>
                  <a:srgbClr val="FF0000"/>
                </a:solidFill>
                <a:latin typeface="Microsoft Sans Serif" pitchFamily="34" charset="0"/>
                <a:cs typeface="Microsoft Sans Serif" pitchFamily="34" charset="0"/>
              </a:rPr>
              <a:t>Летопись. Весна 2020 года.</a:t>
            </a:r>
            <a:endParaRPr lang="ru-RU" i="1" u="sng" dirty="0">
              <a:solidFill>
                <a:srgbClr val="FF0000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ru-RU" i="1" dirty="0" smtClean="0">
                <a:solidFill>
                  <a:srgbClr val="FFC000"/>
                </a:solidFill>
              </a:rPr>
              <a:t>В такой сложной ситуации практически все люди уже переживают небольшой моральный кризис. Люди не привыкли учиться и </a:t>
            </a:r>
            <a:r>
              <a:rPr lang="ru-RU" i="1" dirty="0" smtClean="0">
                <a:solidFill>
                  <a:srgbClr val="FFC000"/>
                </a:solidFill>
              </a:rPr>
              <a:t>работать всё </a:t>
            </a:r>
            <a:r>
              <a:rPr lang="ru-RU" i="1" dirty="0" smtClean="0">
                <a:solidFill>
                  <a:srgbClr val="FFC000"/>
                </a:solidFill>
              </a:rPr>
              <a:t>время </a:t>
            </a:r>
            <a:r>
              <a:rPr lang="ru-RU" i="1" dirty="0" smtClean="0">
                <a:solidFill>
                  <a:srgbClr val="FFC000"/>
                </a:solidFill>
              </a:rPr>
              <a:t> из дома</a:t>
            </a:r>
            <a:r>
              <a:rPr lang="ru-RU" i="1" dirty="0" smtClean="0">
                <a:solidFill>
                  <a:srgbClr val="FFC000"/>
                </a:solidFill>
              </a:rPr>
              <a:t>, очень много времени проводить рядом друг с другом.</a:t>
            </a:r>
            <a:endParaRPr lang="ru-RU" i="1" dirty="0">
              <a:solidFill>
                <a:srgbClr val="FFC000"/>
              </a:solidFill>
            </a:endParaRPr>
          </a:p>
        </p:txBody>
      </p:sp>
      <p:pic>
        <p:nvPicPr>
          <p:cNvPr id="7" name="Содержимое 6" descr="unnamed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071678"/>
            <a:ext cx="4424362" cy="3571899"/>
          </a:xfr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u="sng" dirty="0" smtClean="0">
                <a:solidFill>
                  <a:srgbClr val="FF0000"/>
                </a:solidFill>
                <a:latin typeface="Microsoft Sans Serif" pitchFamily="34" charset="0"/>
                <a:cs typeface="Microsoft Sans Serif" pitchFamily="34" charset="0"/>
              </a:rPr>
              <a:t>Летопись. Весна 2020 года.</a:t>
            </a:r>
            <a:endParaRPr lang="ru-RU" dirty="0"/>
          </a:p>
        </p:txBody>
      </p:sp>
      <p:pic>
        <p:nvPicPr>
          <p:cNvPr id="9" name="Содержимое 8" descr="narisovat-risunok-moya-semya_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599810"/>
            <a:ext cx="4059238" cy="4420380"/>
          </a:xfrm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rgbClr val="FFC000"/>
                </a:solidFill>
              </a:rPr>
              <a:t>В условиях самоизоляции необходимо  быть как можно дружелюбнее и теплее по отношению к семье, друзьям, другим людям. Также людям следует верить в то, </a:t>
            </a:r>
            <a:r>
              <a:rPr lang="ru-RU" dirty="0" smtClean="0">
                <a:solidFill>
                  <a:srgbClr val="FFC000"/>
                </a:solidFill>
              </a:rPr>
              <a:t>что </a:t>
            </a:r>
            <a:r>
              <a:rPr lang="ru-RU" dirty="0" smtClean="0">
                <a:solidFill>
                  <a:srgbClr val="FFC000"/>
                </a:solidFill>
              </a:rPr>
              <a:t>сложная ситуация когда-нибудь закончиться и не отчаиваться.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u="sng" dirty="0" smtClean="0">
                <a:solidFill>
                  <a:srgbClr val="FF0000"/>
                </a:solidFill>
                <a:latin typeface="Microsoft Sans Serif" pitchFamily="34" charset="0"/>
                <a:cs typeface="Microsoft Sans Serif" pitchFamily="34" charset="0"/>
              </a:rPr>
              <a:t>Летопись. Весна 2020 года.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Однако, в современной реальности все мы должны соблюдать простые правила: 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Чаще </a:t>
            </a:r>
            <a:r>
              <a:rPr lang="ru-RU" dirty="0" smtClean="0">
                <a:solidFill>
                  <a:srgbClr val="FFC000"/>
                </a:solidFill>
              </a:rPr>
              <a:t>м</a:t>
            </a:r>
            <a:r>
              <a:rPr lang="ru-RU" dirty="0" smtClean="0">
                <a:solidFill>
                  <a:srgbClr val="FFC000"/>
                </a:solidFill>
              </a:rPr>
              <a:t>ыть руки,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В общественных местах пользоваться защитной маской и перчатками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Соблюдать дистанцию.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Содержимое 4" descr="covid-19_pamjatk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000240"/>
            <a:ext cx="4185352" cy="324461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u="sng" dirty="0" smtClean="0">
                <a:solidFill>
                  <a:srgbClr val="FF0000"/>
                </a:solidFill>
                <a:latin typeface="Microsoft Sans Serif" pitchFamily="34" charset="0"/>
                <a:cs typeface="Microsoft Sans Serif" pitchFamily="34" charset="0"/>
              </a:rPr>
              <a:t>Летопись. Весна 2020 года.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257676" cy="45720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rgbClr val="FFC000"/>
                </a:solidFill>
              </a:rPr>
              <a:t>Если люди будут продолжать быть </a:t>
            </a:r>
            <a:r>
              <a:rPr lang="ru-RU" dirty="0" smtClean="0">
                <a:solidFill>
                  <a:srgbClr val="FFC000"/>
                </a:solidFill>
              </a:rPr>
              <a:t>позитивными и выполнять необходимые требования, </a:t>
            </a:r>
            <a:r>
              <a:rPr lang="ru-RU" dirty="0" smtClean="0">
                <a:solidFill>
                  <a:srgbClr val="FFC000"/>
                </a:solidFill>
              </a:rPr>
              <a:t>это поможет человечеству пережить пандемию!!!</a:t>
            </a:r>
          </a:p>
          <a:p>
            <a:pPr algn="just"/>
            <a:endParaRPr lang="ru-RU" dirty="0" smtClean="0">
              <a:solidFill>
                <a:srgbClr val="FFC000"/>
              </a:solidFill>
            </a:endParaRPr>
          </a:p>
          <a:p>
            <a:pPr algn="just"/>
            <a:endParaRPr lang="ru-RU" dirty="0" smtClean="0">
              <a:solidFill>
                <a:srgbClr val="FFC000"/>
              </a:solidFill>
            </a:endParaRPr>
          </a:p>
          <a:p>
            <a:pPr algn="just"/>
            <a:r>
              <a:rPr lang="ru-RU" dirty="0" smtClean="0">
                <a:solidFill>
                  <a:srgbClr val="FFC000"/>
                </a:solidFill>
              </a:rPr>
              <a:t>                   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7" name="Содержимое 6" descr="depositphotos_338663170-stock-illustration-mers-cov-middle-east-respirator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6314" y="1616390"/>
            <a:ext cx="4059238" cy="431294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80</TotalTime>
  <Words>162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Творческая работа по теме: “Повесть СОвременных лет”</vt:lpstr>
      <vt:lpstr>Летопись. Весна 2020 года.</vt:lpstr>
      <vt:lpstr>Летопись. Весна 2020 года.</vt:lpstr>
      <vt:lpstr>Летопись. Весна 2020 года.</vt:lpstr>
      <vt:lpstr>Летопись. Весна 2020 года.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Творческая работа по теме: “Повесть Современных лет”</dc:title>
  <dc:creator>Elena</dc:creator>
  <cp:lastModifiedBy>Elena</cp:lastModifiedBy>
  <cp:revision>11</cp:revision>
  <dcterms:created xsi:type="dcterms:W3CDTF">2020-04-28T06:51:10Z</dcterms:created>
  <dcterms:modified xsi:type="dcterms:W3CDTF">2020-04-29T14:30:34Z</dcterms:modified>
</cp:coreProperties>
</file>