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0" r:id="rId5"/>
    <p:sldId id="257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F471FB-4E3A-447E-A60D-92F2326BB20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6BE0B4-7C4C-4B56-95F9-262F8BE4E5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Памятка для родителей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делать если: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5229200"/>
            <a:ext cx="3882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Школьная служба медиации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50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3431" t="20454" r="17337" b="18255"/>
          <a:stretch/>
        </p:blipFill>
        <p:spPr bwMode="auto">
          <a:xfrm>
            <a:off x="611560" y="188641"/>
            <a:ext cx="8280920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871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4969" t="22168" r="17374" b="16785"/>
          <a:stretch/>
        </p:blipFill>
        <p:spPr bwMode="auto">
          <a:xfrm>
            <a:off x="899592" y="332656"/>
            <a:ext cx="799288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612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4518" t="22547" r="20077" b="10115"/>
          <a:stretch/>
        </p:blipFill>
        <p:spPr bwMode="auto">
          <a:xfrm>
            <a:off x="611560" y="404664"/>
            <a:ext cx="7776864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145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t="15583" r="18526" b="4375"/>
          <a:stretch/>
        </p:blipFill>
        <p:spPr bwMode="auto">
          <a:xfrm>
            <a:off x="971600" y="306052"/>
            <a:ext cx="7256885" cy="61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85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15394" r="22482" b="4955"/>
          <a:stretch/>
        </p:blipFill>
        <p:spPr bwMode="auto">
          <a:xfrm>
            <a:off x="1331640" y="332656"/>
            <a:ext cx="6601451" cy="635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62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 t="15366" r="25329" b="6553"/>
          <a:stretch/>
        </p:blipFill>
        <p:spPr bwMode="auto">
          <a:xfrm>
            <a:off x="1475657" y="80376"/>
            <a:ext cx="6329468" cy="653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69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СЛУЖБА МЕДИАЦИИ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32036"/>
            <a:ext cx="3749675" cy="2403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483298"/>
            <a:ext cx="3749675" cy="2501003"/>
          </a:xfrm>
        </p:spPr>
      </p:pic>
    </p:spTree>
    <p:extLst>
      <p:ext uri="{BB962C8B-B14F-4D97-AF65-F5344CB8AC3E}">
        <p14:creationId xmlns:p14="http://schemas.microsoft.com/office/powerpoint/2010/main" val="4201804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</TotalTime>
  <Words>13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Что делать если: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ШКОЛЬНАЯ СЛУЖБА МЕДИАЦИИ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делать если:</dc:title>
  <dc:creator>Сергей</dc:creator>
  <cp:lastModifiedBy>Сергей</cp:lastModifiedBy>
  <cp:revision>2</cp:revision>
  <dcterms:created xsi:type="dcterms:W3CDTF">2020-05-18T10:35:17Z</dcterms:created>
  <dcterms:modified xsi:type="dcterms:W3CDTF">2020-05-18T10:52:47Z</dcterms:modified>
</cp:coreProperties>
</file>